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ms-powerpoint.changesinfo+xml" PartName="/ppt/changesInfos/changesInfo1.xml"/>
  <Override ContentType="application/vnd.ms-powerpoint.revisioninfo+xml" PartName="/ppt/revisionInfo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16" r:id="rId3"/>
    <p:sldId id="817" r:id="rId4"/>
    <p:sldId id="818" r:id="rId5"/>
    <p:sldId id="819" r:id="rId6"/>
    <p:sldId id="820" r:id="rId7"/>
    <p:sldId id="821" r:id="rId8"/>
    <p:sldId id="822" r:id="rId9"/>
    <p:sldId id="823" r:id="rId10"/>
    <p:sldId id="824" r:id="rId11"/>
    <p:sldId id="825" r:id="rId12"/>
    <p:sldId id="826" r:id="rId13"/>
    <p:sldId id="827" r:id="rId14"/>
    <p:sldId id="828" r:id="rId15"/>
    <p:sldId id="829" r:id="rId16"/>
    <p:sldId id="830" r:id="rId17"/>
    <p:sldId id="831" r:id="rId18"/>
    <p:sldId id="832" r:id="rId19"/>
    <p:sldId id="833" r:id="rId20"/>
    <p:sldId id="834" r:id="rId21"/>
    <p:sldId id="835" r:id="rId22"/>
    <p:sldId id="836" r:id="rId23"/>
    <p:sldId id="837" r:id="rId24"/>
    <p:sldId id="838" r:id="rId25"/>
    <p:sldId id="839" r:id="rId26"/>
    <p:sldId id="840" r:id="rId27"/>
    <p:sldId id="841" r:id="rId28"/>
    <p:sldId id="842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9AF0DA-1F66-40D4-96D6-A34F54DA99A2}" v="1" dt="2024-02-04T22:11:22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6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 Alexander" userId="e9d9e20ae7ab3a17" providerId="LiveId" clId="{F99AF0DA-1F66-40D4-96D6-A34F54DA99A2}"/>
    <pc:docChg chg="modSld">
      <pc:chgData name="KC Alexander" userId="e9d9e20ae7ab3a17" providerId="LiveId" clId="{F99AF0DA-1F66-40D4-96D6-A34F54DA99A2}" dt="2024-02-04T22:12:41.015" v="133" actId="14100"/>
      <pc:docMkLst>
        <pc:docMk/>
      </pc:docMkLst>
      <pc:sldChg chg="modSp mod">
        <pc:chgData name="KC Alexander" userId="e9d9e20ae7ab3a17" providerId="LiveId" clId="{F99AF0DA-1F66-40D4-96D6-A34F54DA99A2}" dt="2024-02-04T22:10:14.434" v="124" actId="20577"/>
        <pc:sldMkLst>
          <pc:docMk/>
          <pc:sldMk cId="1504712754" sldId="256"/>
        </pc:sldMkLst>
        <pc:spChg chg="mod">
          <ac:chgData name="KC Alexander" userId="e9d9e20ae7ab3a17" providerId="LiveId" clId="{F99AF0DA-1F66-40D4-96D6-A34F54DA99A2}" dt="2024-02-04T22:10:14.434" v="124" actId="20577"/>
          <ac:spMkLst>
            <pc:docMk/>
            <pc:sldMk cId="1504712754" sldId="256"/>
            <ac:spMk id="8" creationId="{6A0FD9BE-4376-C847-C300-0D05D092AD02}"/>
          </ac:spMkLst>
        </pc:spChg>
      </pc:sldChg>
      <pc:sldChg chg="modSp mod">
        <pc:chgData name="KC Alexander" userId="e9d9e20ae7ab3a17" providerId="LiveId" clId="{F99AF0DA-1F66-40D4-96D6-A34F54DA99A2}" dt="2024-02-04T22:11:47.925" v="127" actId="14100"/>
        <pc:sldMkLst>
          <pc:docMk/>
          <pc:sldMk cId="3509660337" sldId="819"/>
        </pc:sldMkLst>
        <pc:picChg chg="mod">
          <ac:chgData name="KC Alexander" userId="e9d9e20ae7ab3a17" providerId="LiveId" clId="{F99AF0DA-1F66-40D4-96D6-A34F54DA99A2}" dt="2024-02-04T22:11:47.925" v="127" actId="14100"/>
          <ac:picMkLst>
            <pc:docMk/>
            <pc:sldMk cId="3509660337" sldId="819"/>
            <ac:picMk id="3" creationId="{8E6FCE38-FE42-4D6C-6D71-0269F2B7B13E}"/>
          </ac:picMkLst>
        </pc:picChg>
      </pc:sldChg>
      <pc:sldChg chg="modSp mod">
        <pc:chgData name="KC Alexander" userId="e9d9e20ae7ab3a17" providerId="LiveId" clId="{F99AF0DA-1F66-40D4-96D6-A34F54DA99A2}" dt="2024-02-04T22:12:14.572" v="130" actId="14100"/>
        <pc:sldMkLst>
          <pc:docMk/>
          <pc:sldMk cId="1080220224" sldId="837"/>
        </pc:sldMkLst>
        <pc:picChg chg="mod">
          <ac:chgData name="KC Alexander" userId="e9d9e20ae7ab3a17" providerId="LiveId" clId="{F99AF0DA-1F66-40D4-96D6-A34F54DA99A2}" dt="2024-02-04T22:12:14.572" v="130" actId="14100"/>
          <ac:picMkLst>
            <pc:docMk/>
            <pc:sldMk cId="1080220224" sldId="837"/>
            <ac:picMk id="3" creationId="{6328575B-49ED-4F10-874F-32FF13F1CB5D}"/>
          </ac:picMkLst>
        </pc:picChg>
      </pc:sldChg>
      <pc:sldChg chg="modSp mod">
        <pc:chgData name="KC Alexander" userId="e9d9e20ae7ab3a17" providerId="LiveId" clId="{F99AF0DA-1F66-40D4-96D6-A34F54DA99A2}" dt="2024-02-04T22:12:41.015" v="133" actId="14100"/>
        <pc:sldMkLst>
          <pc:docMk/>
          <pc:sldMk cId="1724317657" sldId="842"/>
        </pc:sldMkLst>
        <pc:picChg chg="mod">
          <ac:chgData name="KC Alexander" userId="e9d9e20ae7ab3a17" providerId="LiveId" clId="{F99AF0DA-1F66-40D4-96D6-A34F54DA99A2}" dt="2024-02-04T22:12:41.015" v="133" actId="14100"/>
          <ac:picMkLst>
            <pc:docMk/>
            <pc:sldMk cId="1724317657" sldId="842"/>
            <ac:picMk id="3" creationId="{E588BDA0-5DC4-926D-1082-5D37AB5E5F9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953729" y="141445"/>
            <a:ext cx="10304206" cy="3132697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Meeting at Ruby Belle Vineyards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Spencer Rd,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September 8,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97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9 IMG_0987">
            <a:extLst>
              <a:ext uri="{FF2B5EF4-FFF2-40B4-BE49-F238E27FC236}">
                <a16:creationId xmlns:a16="http://schemas.microsoft.com/office/drawing/2014/main" id="{874D5E3F-3DF9-5AEB-A299-ACDEA89D97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 IMG_0982">
            <a:extLst>
              <a:ext uri="{FF2B5EF4-FFF2-40B4-BE49-F238E27FC236}">
                <a16:creationId xmlns:a16="http://schemas.microsoft.com/office/drawing/2014/main" id="{8979A792-1C89-0118-DC8E-576C398C15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55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 IMG_0991">
            <a:extLst>
              <a:ext uri="{FF2B5EF4-FFF2-40B4-BE49-F238E27FC236}">
                <a16:creationId xmlns:a16="http://schemas.microsoft.com/office/drawing/2014/main" id="{BA942088-DC59-A51F-1D54-663B183C7E5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94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 IMG_0992">
            <a:extLst>
              <a:ext uri="{FF2B5EF4-FFF2-40B4-BE49-F238E27FC236}">
                <a16:creationId xmlns:a16="http://schemas.microsoft.com/office/drawing/2014/main" id="{75DF355F-90DA-D9B2-CE72-2686BAC114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7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 IMG_1023">
            <a:extLst>
              <a:ext uri="{FF2B5EF4-FFF2-40B4-BE49-F238E27FC236}">
                <a16:creationId xmlns:a16="http://schemas.microsoft.com/office/drawing/2014/main" id="{DF97CCE7-A44F-3A96-91E6-87048499E00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4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 IMG_1042">
            <a:extLst>
              <a:ext uri="{FF2B5EF4-FFF2-40B4-BE49-F238E27FC236}">
                <a16:creationId xmlns:a16="http://schemas.microsoft.com/office/drawing/2014/main" id="{621FDD54-FFA2-FFA1-B194-FFCF9D3AB2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94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 IMG_0994">
            <a:extLst>
              <a:ext uri="{FF2B5EF4-FFF2-40B4-BE49-F238E27FC236}">
                <a16:creationId xmlns:a16="http://schemas.microsoft.com/office/drawing/2014/main" id="{4225088E-DECD-09DB-0FBB-FE06A6BAB5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3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 IMG_0998">
            <a:extLst>
              <a:ext uri="{FF2B5EF4-FFF2-40B4-BE49-F238E27FC236}">
                <a16:creationId xmlns:a16="http://schemas.microsoft.com/office/drawing/2014/main" id="{5523DB01-B9CF-C033-575B-CDEBF87B3D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95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 IMG_1000">
            <a:extLst>
              <a:ext uri="{FF2B5EF4-FFF2-40B4-BE49-F238E27FC236}">
                <a16:creationId xmlns:a16="http://schemas.microsoft.com/office/drawing/2014/main" id="{03D1197C-BB3F-04F6-28DB-E8E4F43770A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7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 IMG_1002">
            <a:extLst>
              <a:ext uri="{FF2B5EF4-FFF2-40B4-BE49-F238E27FC236}">
                <a16:creationId xmlns:a16="http://schemas.microsoft.com/office/drawing/2014/main" id="{2901B638-E22D-C7EE-4B07-C6A4BE54ABF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48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1 IMG_1049">
            <a:extLst>
              <a:ext uri="{FF2B5EF4-FFF2-40B4-BE49-F238E27FC236}">
                <a16:creationId xmlns:a16="http://schemas.microsoft.com/office/drawing/2014/main" id="{4679873B-7433-C0D1-8E06-95D6428064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44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 IMG_1004">
            <a:extLst>
              <a:ext uri="{FF2B5EF4-FFF2-40B4-BE49-F238E27FC236}">
                <a16:creationId xmlns:a16="http://schemas.microsoft.com/office/drawing/2014/main" id="{9F2DA2C9-CB0A-B298-B5EC-33B6C20F5D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94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 IMG_1005">
            <a:extLst>
              <a:ext uri="{FF2B5EF4-FFF2-40B4-BE49-F238E27FC236}">
                <a16:creationId xmlns:a16="http://schemas.microsoft.com/office/drawing/2014/main" id="{01E62E99-EDCB-86AB-456C-3E46AD4B6A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30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 IMG_1024">
            <a:extLst>
              <a:ext uri="{FF2B5EF4-FFF2-40B4-BE49-F238E27FC236}">
                <a16:creationId xmlns:a16="http://schemas.microsoft.com/office/drawing/2014/main" id="{9720E8AA-7692-941A-0920-3BE64C53A2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 IMG_1026">
            <a:extLst>
              <a:ext uri="{FF2B5EF4-FFF2-40B4-BE49-F238E27FC236}">
                <a16:creationId xmlns:a16="http://schemas.microsoft.com/office/drawing/2014/main" id="{6328575B-49ED-4F10-874F-32FF13F1CB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8973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20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 IMG_1020">
            <a:extLst>
              <a:ext uri="{FF2B5EF4-FFF2-40B4-BE49-F238E27FC236}">
                <a16:creationId xmlns:a16="http://schemas.microsoft.com/office/drawing/2014/main" id="{84FCDD4A-70B4-294C-A77C-011871B3A0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10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 IMG_1021">
            <a:extLst>
              <a:ext uri="{FF2B5EF4-FFF2-40B4-BE49-F238E27FC236}">
                <a16:creationId xmlns:a16="http://schemas.microsoft.com/office/drawing/2014/main" id="{577A223C-6BEF-62B9-F1A0-45A00AD287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405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 IMG_1018">
            <a:extLst>
              <a:ext uri="{FF2B5EF4-FFF2-40B4-BE49-F238E27FC236}">
                <a16:creationId xmlns:a16="http://schemas.microsoft.com/office/drawing/2014/main" id="{18BE1D99-456E-00C3-B87D-EB79E0AA8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445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 IMG_1039">
            <a:extLst>
              <a:ext uri="{FF2B5EF4-FFF2-40B4-BE49-F238E27FC236}">
                <a16:creationId xmlns:a16="http://schemas.microsoft.com/office/drawing/2014/main" id="{379925E8-1701-7381-0065-7B86E17CBD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773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 IMG_1047">
            <a:extLst>
              <a:ext uri="{FF2B5EF4-FFF2-40B4-BE49-F238E27FC236}">
                <a16:creationId xmlns:a16="http://schemas.microsoft.com/office/drawing/2014/main" id="{E588BDA0-5DC4-926D-1082-5D37AB5E5F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2226" y="857251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7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2 IMG_1029">
            <a:extLst>
              <a:ext uri="{FF2B5EF4-FFF2-40B4-BE49-F238E27FC236}">
                <a16:creationId xmlns:a16="http://schemas.microsoft.com/office/drawing/2014/main" id="{D6E08DC0-5FBB-0B93-EF8C-A49303F64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20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3 IMG_1025">
            <a:extLst>
              <a:ext uri="{FF2B5EF4-FFF2-40B4-BE49-F238E27FC236}">
                <a16:creationId xmlns:a16="http://schemas.microsoft.com/office/drawing/2014/main" id="{EF722FF5-EE5A-77C5-BE0D-7F0F32755F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12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4 IMG_1009">
            <a:extLst>
              <a:ext uri="{FF2B5EF4-FFF2-40B4-BE49-F238E27FC236}">
                <a16:creationId xmlns:a16="http://schemas.microsoft.com/office/drawing/2014/main" id="{8E6FCE38-FE42-4D6C-6D71-0269F2B7B1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9322" y="857249"/>
            <a:ext cx="6858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660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 IMG_0976">
            <a:extLst>
              <a:ext uri="{FF2B5EF4-FFF2-40B4-BE49-F238E27FC236}">
                <a16:creationId xmlns:a16="http://schemas.microsoft.com/office/drawing/2014/main" id="{56A2BDAA-8A9B-BED9-8B18-F5B9BB274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31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6 IMG_0978">
            <a:extLst>
              <a:ext uri="{FF2B5EF4-FFF2-40B4-BE49-F238E27FC236}">
                <a16:creationId xmlns:a16="http://schemas.microsoft.com/office/drawing/2014/main" id="{1D8008F3-05E2-A4F5-8188-CE6C6E6B36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09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 IMG_1022">
            <a:extLst>
              <a:ext uri="{FF2B5EF4-FFF2-40B4-BE49-F238E27FC236}">
                <a16:creationId xmlns:a16="http://schemas.microsoft.com/office/drawing/2014/main" id="{4EFB385F-4EE8-570D-AB55-DECA6325F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703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8 IMG_1006">
            <a:extLst>
              <a:ext uri="{FF2B5EF4-FFF2-40B4-BE49-F238E27FC236}">
                <a16:creationId xmlns:a16="http://schemas.microsoft.com/office/drawing/2014/main" id="{D9821A3A-05C4-28B3-C0C6-A45D09210F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1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22</Words>
  <Application>Microsoft Office PowerPoint</Application>
  <PresentationFormat>Widescreen</PresentationFormat>
  <Paragraphs>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18</cp:revision>
  <dcterms:created xsi:type="dcterms:W3CDTF">2024-02-03T22:21:35Z</dcterms:created>
  <dcterms:modified xsi:type="dcterms:W3CDTF">2024-02-04T22:12:49Z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2425639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