
<file path=[Content_Types].xml><?xml version="1.0" encoding="utf-8"?>
<Types xmlns="http://schemas.openxmlformats.org/package/2006/content-types"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B5A9A-200F-8533-E474-E9FDA0CB3F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42CE-73B6-9F06-5A84-76A93A585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BF80C5-9124-851A-6186-39A3E2C1E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28C688-B846-39FB-3779-B7490E434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C55D6-0AFA-92C4-5934-DCC6D4567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62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20028-8410-07CD-7BA6-1FBE9D5BD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314453-4B59-8670-4015-9042ED8FD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BF24B-6FCC-A2C7-8C26-6C4FA2B41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3C712-C3DE-F56F-C085-042291D57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BF008B-30B3-F340-AAFA-3CA12EE2A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223D4D-39BC-5626-C358-AB3F5C1933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19C031-4123-AE63-A762-BB8104AD7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DEE495-C2A8-B0EE-BE3E-D2064FF13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A4D48-5077-57E6-5A3C-E34D71086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9E959-DD55-6645-2FD2-D455FC0C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3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3138F-FFBB-705E-EFFE-159E6A2D9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FC78B-3674-280A-999E-7F49405E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53E1E-8858-8F9E-4279-47EC12E5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14796-5845-6344-B8A6-27A541F4B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A9CE-A8CD-AA0B-44A8-C1160FED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D439B-6DBB-FD21-E476-7A9A7EE2D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847E5-3716-D19A-E2F4-5B886B702C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23C7B8-5575-6DAA-F8F0-4EE5D9CFF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83F2C-EC88-9540-C248-078581135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E4C0E8-7F87-F623-AD11-868CB0E69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584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5B89E-DAA2-4098-08CC-36CC8E6F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ACFC5-70C0-7E7A-1F62-97F693EDEC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16A7F-0BA4-244C-7906-9DE4E3CCB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BF2A1-E4F6-6A1A-C12B-E0163A235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97FF-EB75-7B7B-583D-0C5023DA3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A90CD1-0DF8-9290-1997-90DFAA4B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77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C4A24-C83D-7374-F86A-992DE24EA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A97A9-8471-DB73-8304-909AA3C69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F0C40-6678-34E2-78E8-EB5A6D00BD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86A28-6028-8B71-265D-6CF8FE8531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C77747-A940-CF71-F131-61258C3705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BC7ADF-8AF8-20E4-1FC0-06BFB5EC9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53BDFB-6757-9FB4-9EC3-68A06A06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B7125-E908-C2AC-4CEC-2D25CDA8B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69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1442E-96BA-EC64-61BD-A4E4C0D29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2EAB1F-D1F3-57EC-F875-2AC5D2EAD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19F86-7FA2-25C4-B2EB-59840F6A1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AB49E8-C26F-2636-17CF-215ABA97B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335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9AF63A-53DA-12A3-6445-D6EA4F33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67A670-2596-ED2C-CB3A-0C5B026ED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7408B-E627-0133-FDAF-DABBA8545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88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7804E-CB82-3C8C-0F67-3BD63C898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85E2AB-BB40-951F-E7E8-FF14BF5E0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94F1D8-46E9-C1EF-7BDF-A493809EAC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6B3BA-4970-BECB-846D-61025F3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64D45F-3368-1FCB-8E06-CC299E3B0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BF09A7-9926-00D0-7B11-C6D1333B5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7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6D651-560C-17A3-92AC-728FAF74C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949517-8EA3-54EE-D1E5-6DAB8913F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6E348C-FE7B-CF3E-EB98-5DD9CFF80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18B6-E393-9AF1-0BF9-F398F10F3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0B6A9-547C-CCE5-5809-ED69860D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402BE-F88C-7F21-D7E5-EA6ABD8B6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04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4581-1CE4-2738-C67C-61B472701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893D96-E14E-B5F0-F817-8A20E52BA9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3B854F-91C1-6CD2-E3DD-2765E65068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771D6-E3E2-47D5-B48D-034AC8D578C6}" type="datetimeFigureOut">
              <a:rPr lang="en-US" smtClean="0"/>
              <a:t>2/3/2024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3AAC-88A1-AB15-FC56-088881F6D6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31B23-CFC5-D6AE-1BB8-6F95D5C765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0DAD42-57FD-47FE-BEF1-20C072FC86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60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6A0FD9BE-4376-C847-C300-0D05D092AD02}"/>
              </a:ext>
            </a:extLst>
          </p:cNvPr>
          <p:cNvSpPr txBox="1">
            <a:spLocks/>
          </p:cNvSpPr>
          <p:nvPr/>
        </p:nvSpPr>
        <p:spPr>
          <a:xfrm>
            <a:off x="1805940" y="141446"/>
            <a:ext cx="8938260" cy="3138964"/>
          </a:xfrm>
          <a:prstGeom prst="rect">
            <a:avLst/>
          </a:prstGeom>
        </p:spPr>
        <p:txBody>
          <a:bodyPr>
            <a:normAutofit fontScale="82500" lnSpcReduction="20000"/>
          </a:bodyPr>
          <a:lstStyle/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800" dirty="0">
                <a:latin typeface="+mj-lt"/>
                <a:ea typeface="+mj-ea"/>
                <a:cs typeface="+mj-cs"/>
              </a:rPr>
              <a:t>Haddam Garden Club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“Making Holiday Arrangements</a:t>
            </a:r>
          </a:p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for Community Buildings”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Haddam Community Center, Higganum, CT</a:t>
            </a:r>
            <a:br>
              <a:rPr lang="en-US" sz="4400" dirty="0">
                <a:latin typeface="+mj-lt"/>
                <a:ea typeface="+mj-ea"/>
                <a:cs typeface="+mj-cs"/>
              </a:rPr>
            </a:br>
            <a:r>
              <a:rPr lang="en-US" sz="4400" dirty="0">
                <a:latin typeface="+mj-lt"/>
                <a:ea typeface="+mj-ea"/>
                <a:cs typeface="+mj-cs"/>
              </a:rPr>
              <a:t>December 5, 2018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212431-1742-C22C-B74E-57A3038BA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321" y="3429000"/>
            <a:ext cx="2743438" cy="27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12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49">
            <a:extLst>
              <a:ext uri="{FF2B5EF4-FFF2-40B4-BE49-F238E27FC236}">
                <a16:creationId xmlns:a16="http://schemas.microsoft.com/office/drawing/2014/main" id="{11E03D34-AB61-5F35-8B9A-0FFEBC34972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42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50">
            <a:extLst>
              <a:ext uri="{FF2B5EF4-FFF2-40B4-BE49-F238E27FC236}">
                <a16:creationId xmlns:a16="http://schemas.microsoft.com/office/drawing/2014/main" id="{015F95D0-3E16-2C71-FFDC-F329E9D7F1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29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54">
            <a:extLst>
              <a:ext uri="{FF2B5EF4-FFF2-40B4-BE49-F238E27FC236}">
                <a16:creationId xmlns:a16="http://schemas.microsoft.com/office/drawing/2014/main" id="{43CD95E9-C7E4-E6A2-23DC-64C70CAB2F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773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58">
            <a:extLst>
              <a:ext uri="{FF2B5EF4-FFF2-40B4-BE49-F238E27FC236}">
                <a16:creationId xmlns:a16="http://schemas.microsoft.com/office/drawing/2014/main" id="{EEF3FC58-FC48-A81C-2A71-F091DE8B63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403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63">
            <a:extLst>
              <a:ext uri="{FF2B5EF4-FFF2-40B4-BE49-F238E27FC236}">
                <a16:creationId xmlns:a16="http://schemas.microsoft.com/office/drawing/2014/main" id="{B5705F7C-10A8-705A-46F6-8CE813F62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28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64">
            <a:extLst>
              <a:ext uri="{FF2B5EF4-FFF2-40B4-BE49-F238E27FC236}">
                <a16:creationId xmlns:a16="http://schemas.microsoft.com/office/drawing/2014/main" id="{C7D835E6-08B6-5598-B27B-83943B4F7A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22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66">
            <a:extLst>
              <a:ext uri="{FF2B5EF4-FFF2-40B4-BE49-F238E27FC236}">
                <a16:creationId xmlns:a16="http://schemas.microsoft.com/office/drawing/2014/main" id="{55CDF49E-C187-F1C9-3410-AA644476350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613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69">
            <a:extLst>
              <a:ext uri="{FF2B5EF4-FFF2-40B4-BE49-F238E27FC236}">
                <a16:creationId xmlns:a16="http://schemas.microsoft.com/office/drawing/2014/main" id="{1CCBDA6C-FCA6-EFE9-0AA1-987D17AE89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547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70">
            <a:extLst>
              <a:ext uri="{FF2B5EF4-FFF2-40B4-BE49-F238E27FC236}">
                <a16:creationId xmlns:a16="http://schemas.microsoft.com/office/drawing/2014/main" id="{BABD8836-5A1D-243C-B628-4433153804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78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71">
            <a:extLst>
              <a:ext uri="{FF2B5EF4-FFF2-40B4-BE49-F238E27FC236}">
                <a16:creationId xmlns:a16="http://schemas.microsoft.com/office/drawing/2014/main" id="{0239DF3B-2E27-9CA3-F901-CCBC8E1AE3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13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D3AD8D">
            <a:extLst>
              <a:ext uri="{FF2B5EF4-FFF2-40B4-BE49-F238E27FC236}">
                <a16:creationId xmlns:a16="http://schemas.microsoft.com/office/drawing/2014/main" id="{C478621E-C4A5-7117-D9B1-70FA3E16C08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736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73">
            <a:extLst>
              <a:ext uri="{FF2B5EF4-FFF2-40B4-BE49-F238E27FC236}">
                <a16:creationId xmlns:a16="http://schemas.microsoft.com/office/drawing/2014/main" id="{82A6E190-C193-25AC-1990-1B7D800F7E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59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80">
            <a:extLst>
              <a:ext uri="{FF2B5EF4-FFF2-40B4-BE49-F238E27FC236}">
                <a16:creationId xmlns:a16="http://schemas.microsoft.com/office/drawing/2014/main" id="{3AD007F1-8C8A-97E9-9C33-16ADFFAFE1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01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89">
            <a:extLst>
              <a:ext uri="{FF2B5EF4-FFF2-40B4-BE49-F238E27FC236}">
                <a16:creationId xmlns:a16="http://schemas.microsoft.com/office/drawing/2014/main" id="{B311F22D-0087-BB11-1076-C87114C509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64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95">
            <a:extLst>
              <a:ext uri="{FF2B5EF4-FFF2-40B4-BE49-F238E27FC236}">
                <a16:creationId xmlns:a16="http://schemas.microsoft.com/office/drawing/2014/main" id="{3D3F37C5-AECE-0F9B-5B59-0BAC994F9C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2892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98">
            <a:extLst>
              <a:ext uri="{FF2B5EF4-FFF2-40B4-BE49-F238E27FC236}">
                <a16:creationId xmlns:a16="http://schemas.microsoft.com/office/drawing/2014/main" id="{F75EFE60-CFBA-AFAF-1500-68DEFC6FB0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2742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03">
            <a:extLst>
              <a:ext uri="{FF2B5EF4-FFF2-40B4-BE49-F238E27FC236}">
                <a16:creationId xmlns:a16="http://schemas.microsoft.com/office/drawing/2014/main" id="{3A6FDE3D-CE2E-3322-6FCC-7D713BE8268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6970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08">
            <a:extLst>
              <a:ext uri="{FF2B5EF4-FFF2-40B4-BE49-F238E27FC236}">
                <a16:creationId xmlns:a16="http://schemas.microsoft.com/office/drawing/2014/main" id="{553F4ECF-5800-2A58-B5B9-4B8B40A9F5A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36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10">
            <a:extLst>
              <a:ext uri="{FF2B5EF4-FFF2-40B4-BE49-F238E27FC236}">
                <a16:creationId xmlns:a16="http://schemas.microsoft.com/office/drawing/2014/main" id="{5BD41FCF-22BF-2C1F-9BFD-91D0D5CF2A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984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16">
            <a:extLst>
              <a:ext uri="{FF2B5EF4-FFF2-40B4-BE49-F238E27FC236}">
                <a16:creationId xmlns:a16="http://schemas.microsoft.com/office/drawing/2014/main" id="{CC3C90BC-9F39-480A-6978-9B6FB372437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87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22">
            <a:extLst>
              <a:ext uri="{FF2B5EF4-FFF2-40B4-BE49-F238E27FC236}">
                <a16:creationId xmlns:a16="http://schemas.microsoft.com/office/drawing/2014/main" id="{F3562F0F-5E24-3B2B-3A37-7EC27691CC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92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10">
            <a:extLst>
              <a:ext uri="{FF2B5EF4-FFF2-40B4-BE49-F238E27FC236}">
                <a16:creationId xmlns:a16="http://schemas.microsoft.com/office/drawing/2014/main" id="{CC8C2E65-7139-B0BD-B3B8-C5D7059285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67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24">
            <a:extLst>
              <a:ext uri="{FF2B5EF4-FFF2-40B4-BE49-F238E27FC236}">
                <a16:creationId xmlns:a16="http://schemas.microsoft.com/office/drawing/2014/main" id="{8E0C0E6B-D751-0B41-828F-72227986539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34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27">
            <a:extLst>
              <a:ext uri="{FF2B5EF4-FFF2-40B4-BE49-F238E27FC236}">
                <a16:creationId xmlns:a16="http://schemas.microsoft.com/office/drawing/2014/main" id="{799EAE49-4DB2-0EC0-2391-BC2730F0AB7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275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31">
            <a:extLst>
              <a:ext uri="{FF2B5EF4-FFF2-40B4-BE49-F238E27FC236}">
                <a16:creationId xmlns:a16="http://schemas.microsoft.com/office/drawing/2014/main" id="{3705B809-4266-0A69-8B57-D6BD071C50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907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35">
            <a:extLst>
              <a:ext uri="{FF2B5EF4-FFF2-40B4-BE49-F238E27FC236}">
                <a16:creationId xmlns:a16="http://schemas.microsoft.com/office/drawing/2014/main" id="{EFEE624A-EA93-8B66-19BA-A16F74C648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3419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40">
            <a:extLst>
              <a:ext uri="{FF2B5EF4-FFF2-40B4-BE49-F238E27FC236}">
                <a16:creationId xmlns:a16="http://schemas.microsoft.com/office/drawing/2014/main" id="{B2A87942-30A2-82D0-E6D7-3F9DD88145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0248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49">
            <a:extLst>
              <a:ext uri="{FF2B5EF4-FFF2-40B4-BE49-F238E27FC236}">
                <a16:creationId xmlns:a16="http://schemas.microsoft.com/office/drawing/2014/main" id="{46B6E5A3-BB78-E76D-4869-5B555109C8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9206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54">
            <a:extLst>
              <a:ext uri="{FF2B5EF4-FFF2-40B4-BE49-F238E27FC236}">
                <a16:creationId xmlns:a16="http://schemas.microsoft.com/office/drawing/2014/main" id="{8B475646-9BF3-1B1D-AA1A-377D245434D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1168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55">
            <a:extLst>
              <a:ext uri="{FF2B5EF4-FFF2-40B4-BE49-F238E27FC236}">
                <a16:creationId xmlns:a16="http://schemas.microsoft.com/office/drawing/2014/main" id="{61BD29D3-B91F-8B0A-7769-A8C7A2A4E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914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59">
            <a:extLst>
              <a:ext uri="{FF2B5EF4-FFF2-40B4-BE49-F238E27FC236}">
                <a16:creationId xmlns:a16="http://schemas.microsoft.com/office/drawing/2014/main" id="{DE9E62E4-DC10-9C2F-9D1F-D7B32C3BFA3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9476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796 bwaller">
            <a:extLst>
              <a:ext uri="{FF2B5EF4-FFF2-40B4-BE49-F238E27FC236}">
                <a16:creationId xmlns:a16="http://schemas.microsoft.com/office/drawing/2014/main" id="{818D2821-AE5E-A539-4789-4E9DB6D4CE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658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19">
            <a:extLst>
              <a:ext uri="{FF2B5EF4-FFF2-40B4-BE49-F238E27FC236}">
                <a16:creationId xmlns:a16="http://schemas.microsoft.com/office/drawing/2014/main" id="{E271BE84-ED3D-F40F-BE6E-B4DC503E20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5046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805 bwaller">
            <a:extLst>
              <a:ext uri="{FF2B5EF4-FFF2-40B4-BE49-F238E27FC236}">
                <a16:creationId xmlns:a16="http://schemas.microsoft.com/office/drawing/2014/main" id="{A4D7CCA8-3808-72D7-27B8-6E6AAFD450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05370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6918">
            <a:extLst>
              <a:ext uri="{FF2B5EF4-FFF2-40B4-BE49-F238E27FC236}">
                <a16:creationId xmlns:a16="http://schemas.microsoft.com/office/drawing/2014/main" id="{3D6AAE0F-8196-9D9F-795E-AB71070D0DE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854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21">
            <a:extLst>
              <a:ext uri="{FF2B5EF4-FFF2-40B4-BE49-F238E27FC236}">
                <a16:creationId xmlns:a16="http://schemas.microsoft.com/office/drawing/2014/main" id="{95BE5514-B07E-BE2D-E8E4-B8F6B66C0C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4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30">
            <a:extLst>
              <a:ext uri="{FF2B5EF4-FFF2-40B4-BE49-F238E27FC236}">
                <a16:creationId xmlns:a16="http://schemas.microsoft.com/office/drawing/2014/main" id="{C9C81729-C240-6061-9356-CF74899C2D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697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33">
            <a:extLst>
              <a:ext uri="{FF2B5EF4-FFF2-40B4-BE49-F238E27FC236}">
                <a16:creationId xmlns:a16="http://schemas.microsoft.com/office/drawing/2014/main" id="{544DD5F8-75A6-E8E9-A915-D1C2971BC4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67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46">
            <a:extLst>
              <a:ext uri="{FF2B5EF4-FFF2-40B4-BE49-F238E27FC236}">
                <a16:creationId xmlns:a16="http://schemas.microsoft.com/office/drawing/2014/main" id="{2AA77090-5F92-3B86-4E65-17FB782853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67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348">
            <a:extLst>
              <a:ext uri="{FF2B5EF4-FFF2-40B4-BE49-F238E27FC236}">
                <a16:creationId xmlns:a16="http://schemas.microsoft.com/office/drawing/2014/main" id="{A9ED4717-EB05-CD2C-CF91-BA5040CAAA6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887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25</Words>
  <Application>Microsoft Office PowerPoint</Application>
  <PresentationFormat>Widescreen</PresentationFormat>
  <Paragraphs>3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KC Alexander</dc:creator>
  <cp:lastModifiedBy>KC Alexander</cp:lastModifiedBy>
  <cp:revision>1</cp:revision>
  <dcterms:created xsi:type="dcterms:W3CDTF">2024-02-03T22:21:35Z</dcterms:created>
  <dcterms:modified xsi:type="dcterms:W3CDTF">2024-02-03T22:26:43Z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2697388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S10.2.0</vt:lpwstr>
  </property>
</Properties>
</file>