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ms-powerpoint.changesinfo+xml" PartName="/ppt/changesInfos/changesInfo1.xml"/>
  <Override ContentType="application/vnd.ms-powerpoint.revisioninfo+xml" PartName="/ppt/revisionInfo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713" r:id="rId3"/>
    <p:sldId id="714" r:id="rId4"/>
    <p:sldId id="715" r:id="rId5"/>
    <p:sldId id="716" r:id="rId6"/>
    <p:sldId id="717" r:id="rId7"/>
    <p:sldId id="718" r:id="rId8"/>
    <p:sldId id="719" r:id="rId9"/>
    <p:sldId id="720" r:id="rId10"/>
    <p:sldId id="721" r:id="rId11"/>
    <p:sldId id="722" r:id="rId12"/>
    <p:sldId id="723" r:id="rId13"/>
    <p:sldId id="724" r:id="rId14"/>
    <p:sldId id="725" r:id="rId15"/>
    <p:sldId id="726" r:id="rId16"/>
    <p:sldId id="727" r:id="rId17"/>
    <p:sldId id="728" r:id="rId18"/>
    <p:sldId id="729" r:id="rId19"/>
    <p:sldId id="730" r:id="rId20"/>
    <p:sldId id="731" r:id="rId21"/>
    <p:sldId id="732" r:id="rId22"/>
    <p:sldId id="733" r:id="rId23"/>
    <p:sldId id="734" r:id="rId2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F16F9F-1D16-4B58-A3A3-DA2FD603FE53}" v="1" dt="2024-02-04T21:26:11.7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2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C Alexander" userId="e9d9e20ae7ab3a17" providerId="LiveId" clId="{EFF16F9F-1D16-4B58-A3A3-DA2FD603FE53}"/>
    <pc:docChg chg="custSel modSld">
      <pc:chgData name="KC Alexander" userId="e9d9e20ae7ab3a17" providerId="LiveId" clId="{EFF16F9F-1D16-4B58-A3A3-DA2FD603FE53}" dt="2024-02-04T21:28:09.866" v="109" actId="27636"/>
      <pc:docMkLst>
        <pc:docMk/>
      </pc:docMkLst>
      <pc:sldChg chg="modSp mod">
        <pc:chgData name="KC Alexander" userId="e9d9e20ae7ab3a17" providerId="LiveId" clId="{EFF16F9F-1D16-4B58-A3A3-DA2FD603FE53}" dt="2024-02-04T21:28:09.866" v="109" actId="27636"/>
        <pc:sldMkLst>
          <pc:docMk/>
          <pc:sldMk cId="1504712754" sldId="256"/>
        </pc:sldMkLst>
        <pc:spChg chg="mod">
          <ac:chgData name="KC Alexander" userId="e9d9e20ae7ab3a17" providerId="LiveId" clId="{EFF16F9F-1D16-4B58-A3A3-DA2FD603FE53}" dt="2024-02-04T21:28:09.866" v="109" actId="27636"/>
          <ac:spMkLst>
            <pc:docMk/>
            <pc:sldMk cId="1504712754" sldId="256"/>
            <ac:spMk id="8" creationId="{6A0FD9BE-4376-C847-C300-0D05D092AD02}"/>
          </ac:spMkLst>
        </pc:spChg>
      </pc:sldChg>
      <pc:sldChg chg="modSp mod">
        <pc:chgData name="KC Alexander" userId="e9d9e20ae7ab3a17" providerId="LiveId" clId="{EFF16F9F-1D16-4B58-A3A3-DA2FD603FE53}" dt="2024-02-04T21:26:50.867" v="92" actId="1076"/>
        <pc:sldMkLst>
          <pc:docMk/>
          <pc:sldMk cId="3076233152" sldId="715"/>
        </pc:sldMkLst>
        <pc:picChg chg="mod">
          <ac:chgData name="KC Alexander" userId="e9d9e20ae7ab3a17" providerId="LiveId" clId="{EFF16F9F-1D16-4B58-A3A3-DA2FD603FE53}" dt="2024-02-04T21:26:50.867" v="92" actId="1076"/>
          <ac:picMkLst>
            <pc:docMk/>
            <pc:sldMk cId="3076233152" sldId="715"/>
            <ac:picMk id="3" creationId="{FF6E2D99-397D-7611-43DF-4915011F8AC3}"/>
          </ac:picMkLst>
        </pc:picChg>
      </pc:sldChg>
      <pc:sldChg chg="modSp mod">
        <pc:chgData name="KC Alexander" userId="e9d9e20ae7ab3a17" providerId="LiveId" clId="{EFF16F9F-1D16-4B58-A3A3-DA2FD603FE53}" dt="2024-02-04T21:27:07.066" v="95" actId="1076"/>
        <pc:sldMkLst>
          <pc:docMk/>
          <pc:sldMk cId="526070931" sldId="725"/>
        </pc:sldMkLst>
        <pc:picChg chg="mod">
          <ac:chgData name="KC Alexander" userId="e9d9e20ae7ab3a17" providerId="LiveId" clId="{EFF16F9F-1D16-4B58-A3A3-DA2FD603FE53}" dt="2024-02-04T21:27:07.066" v="95" actId="1076"/>
          <ac:picMkLst>
            <pc:docMk/>
            <pc:sldMk cId="526070931" sldId="725"/>
            <ac:picMk id="3" creationId="{17A7A45B-58A1-F877-CA1F-FBEB6CFFBFF2}"/>
          </ac:picMkLst>
        </pc:picChg>
      </pc:sldChg>
      <pc:sldChg chg="modSp mod">
        <pc:chgData name="KC Alexander" userId="e9d9e20ae7ab3a17" providerId="LiveId" clId="{EFF16F9F-1D16-4B58-A3A3-DA2FD603FE53}" dt="2024-02-04T21:27:22.573" v="98" actId="14100"/>
        <pc:sldMkLst>
          <pc:docMk/>
          <pc:sldMk cId="2316187893" sldId="727"/>
        </pc:sldMkLst>
        <pc:picChg chg="mod">
          <ac:chgData name="KC Alexander" userId="e9d9e20ae7ab3a17" providerId="LiveId" clId="{EFF16F9F-1D16-4B58-A3A3-DA2FD603FE53}" dt="2024-02-04T21:27:22.573" v="98" actId="14100"/>
          <ac:picMkLst>
            <pc:docMk/>
            <pc:sldMk cId="2316187893" sldId="727"/>
            <ac:picMk id="3" creationId="{C22E0A8A-65FE-A258-DD07-43118F4D5BE2}"/>
          </ac:picMkLst>
        </pc:picChg>
      </pc:sldChg>
      <pc:sldChg chg="modSp mod">
        <pc:chgData name="KC Alexander" userId="e9d9e20ae7ab3a17" providerId="LiveId" clId="{EFF16F9F-1D16-4B58-A3A3-DA2FD603FE53}" dt="2024-02-04T21:27:33.776" v="101" actId="14100"/>
        <pc:sldMkLst>
          <pc:docMk/>
          <pc:sldMk cId="769939651" sldId="728"/>
        </pc:sldMkLst>
        <pc:picChg chg="mod">
          <ac:chgData name="KC Alexander" userId="e9d9e20ae7ab3a17" providerId="LiveId" clId="{EFF16F9F-1D16-4B58-A3A3-DA2FD603FE53}" dt="2024-02-04T21:27:33.776" v="101" actId="14100"/>
          <ac:picMkLst>
            <pc:docMk/>
            <pc:sldMk cId="769939651" sldId="728"/>
            <ac:picMk id="3" creationId="{A635CC48-131F-7E66-C34E-3069A3E6277E}"/>
          </ac:picMkLst>
        </pc:picChg>
      </pc:sldChg>
      <pc:sldChg chg="modSp mod">
        <pc:chgData name="KC Alexander" userId="e9d9e20ae7ab3a17" providerId="LiveId" clId="{EFF16F9F-1D16-4B58-A3A3-DA2FD603FE53}" dt="2024-02-04T21:27:45.606" v="104" actId="14100"/>
        <pc:sldMkLst>
          <pc:docMk/>
          <pc:sldMk cId="134551857" sldId="733"/>
        </pc:sldMkLst>
        <pc:picChg chg="mod">
          <ac:chgData name="KC Alexander" userId="e9d9e20ae7ab3a17" providerId="LiveId" clId="{EFF16F9F-1D16-4B58-A3A3-DA2FD603FE53}" dt="2024-02-04T21:27:45.606" v="104" actId="14100"/>
          <ac:picMkLst>
            <pc:docMk/>
            <pc:sldMk cId="134551857" sldId="733"/>
            <ac:picMk id="3" creationId="{B84D1E82-FA42-97F1-B764-93A0C9741179}"/>
          </ac:picMkLst>
        </pc:picChg>
      </pc:sldChg>
      <pc:sldChg chg="modSp mod">
        <pc:chgData name="KC Alexander" userId="e9d9e20ae7ab3a17" providerId="LiveId" clId="{EFF16F9F-1D16-4B58-A3A3-DA2FD603FE53}" dt="2024-02-04T21:27:55.601" v="107" actId="14100"/>
        <pc:sldMkLst>
          <pc:docMk/>
          <pc:sldMk cId="2677288612" sldId="734"/>
        </pc:sldMkLst>
        <pc:picChg chg="mod">
          <ac:chgData name="KC Alexander" userId="e9d9e20ae7ab3a17" providerId="LiveId" clId="{EFF16F9F-1D16-4B58-A3A3-DA2FD603FE53}" dt="2024-02-04T21:27:55.601" v="107" actId="14100"/>
          <ac:picMkLst>
            <pc:docMk/>
            <pc:sldMk cId="2677288612" sldId="734"/>
            <ac:picMk id="3" creationId="{61305A31-40DC-EB48-FDF1-903338EEE9A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5A9A-200F-8533-E474-E9FDA0CB3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142CE-73B6-9F06-5A84-76A93A585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F80C5-9124-851A-6186-39A3E2C1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8C688-B846-39FB-3779-B7490E434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C55D6-0AFA-92C4-5934-DCC6D456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6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0028-8410-07CD-7BA6-1FBE9D5BD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14453-4B59-8670-4015-9042ED8FD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BF24B-6FCC-A2C7-8C26-6C4FA2B4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3C712-C3DE-F56F-C085-042291D57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F008B-30B3-F340-AAFA-3CA12EE2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2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23D4D-39BC-5626-C358-AB3F5C193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9C031-4123-AE63-A762-BB8104AD7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EE495-C2A8-B0EE-BE3E-D2064FF1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A4D48-5077-57E6-5A3C-E34D71086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9E959-DD55-6645-2FD2-D455FC0C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138F-FFBB-705E-EFFE-159E6A2D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FC78B-3674-280A-999E-7F49405E1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53E1E-8858-8F9E-4279-47EC12E58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14796-5845-6344-B8A6-27A541F4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1A9CE-A8CD-AA0B-44A8-C1160FED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439B-6DBB-FD21-E476-7A9A7EE2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847E5-3716-D19A-E2F4-5B886B702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3C7B8-5575-6DAA-F8F0-4EE5D9CF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83F2C-EC88-9540-C248-07858113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4C0E8-7F87-F623-AD11-868CB0E6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8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5B89E-DAA2-4098-08CC-36CC8E6F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ACFC5-70C0-7E7A-1F62-97F693EDE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16A7F-0BA4-244C-7906-9DE4E3CCB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BF2A1-E4F6-6A1A-C12B-E0163A23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A97FF-EB75-7B7B-583D-0C5023DA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90CD1-0DF8-9290-1997-90DFAA4B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7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4A24-C83D-7374-F86A-992DE24E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A97A9-8471-DB73-8304-909AA3C69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F0C40-6678-34E2-78E8-EB5A6D00B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F86A28-6028-8B71-265D-6CF8FE853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C77747-A940-CF71-F131-61258C370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BC7ADF-8AF8-20E4-1FC0-06BFB5EC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53BDFB-6757-9FB4-9EC3-68A06A06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7B7125-E908-C2AC-4CEC-2D25CDA8B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6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1442E-96BA-EC64-61BD-A4E4C0D29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2EAB1F-D1F3-57EC-F875-2AC5D2EA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19F86-7FA2-25C4-B2EB-59840F6A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B49E8-C26F-2636-17CF-215ABA97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3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AF63A-53DA-12A3-6445-D6EA4F33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7A670-2596-ED2C-CB3A-0C5B026E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7408B-E627-0133-FDAF-DABBA854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8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7804E-CB82-3C8C-0F67-3BD63C898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5E2AB-BB40-951F-E7E8-FF14BF5E0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4F1D8-46E9-C1EF-7BDF-A493809EA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6B3BA-4970-BECB-846D-61025F3D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4D45F-3368-1FCB-8E06-CC299E3B0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F09A7-9926-00D0-7B11-C6D1333B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7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D651-560C-17A3-92AC-728FAF74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49517-8EA3-54EE-D1E5-6DAB8913F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E348C-FE7B-CF3E-EB98-5DD9CFF80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D18B6-E393-9AF1-0BF9-F398F10F3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0B6A9-547C-CCE5-5809-ED69860D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402BE-F88C-7F21-D7E5-EA6ABD8B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54581-1CE4-2738-C67C-61B47270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93D96-E14E-B5F0-F817-8A20E52BA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B854F-91C1-6CD2-E3DD-2765E6506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83AAC-88A1-AB15-FC56-088881F6D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31B23-CFC5-D6AE-1BB8-6F95D5C76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60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A0FD9BE-4376-C847-C300-0D05D092AD02}"/>
              </a:ext>
            </a:extLst>
          </p:cNvPr>
          <p:cNvSpPr txBox="1">
            <a:spLocks/>
          </p:cNvSpPr>
          <p:nvPr/>
        </p:nvSpPr>
        <p:spPr>
          <a:xfrm>
            <a:off x="953728" y="141445"/>
            <a:ext cx="10384831" cy="3287555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800" dirty="0">
                <a:latin typeface="+mj-lt"/>
                <a:ea typeface="+mj-ea"/>
                <a:cs typeface="+mj-cs"/>
              </a:rPr>
              <a:t>Haddam Garden Club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Annual Plant Sale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Haddam Elementary School, Higganum CT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May 23, 2020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212431-1742-C22C-B74E-57A3038BA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297" y="3429000"/>
            <a:ext cx="2743438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12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9 IMG_6437">
            <a:extLst>
              <a:ext uri="{FF2B5EF4-FFF2-40B4-BE49-F238E27FC236}">
                <a16:creationId xmlns:a16="http://schemas.microsoft.com/office/drawing/2014/main" id="{C07E82A2-50F9-1E1C-DB1A-310348EB84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98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 IMG_6463">
            <a:extLst>
              <a:ext uri="{FF2B5EF4-FFF2-40B4-BE49-F238E27FC236}">
                <a16:creationId xmlns:a16="http://schemas.microsoft.com/office/drawing/2014/main" id="{91ED7D46-5ABF-2ED3-4848-4DF4BB3724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81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 IMG_6466">
            <a:extLst>
              <a:ext uri="{FF2B5EF4-FFF2-40B4-BE49-F238E27FC236}">
                <a16:creationId xmlns:a16="http://schemas.microsoft.com/office/drawing/2014/main" id="{ED32E576-BFF5-F712-A428-193D900E64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0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 IMG_6449">
            <a:extLst>
              <a:ext uri="{FF2B5EF4-FFF2-40B4-BE49-F238E27FC236}">
                <a16:creationId xmlns:a16="http://schemas.microsoft.com/office/drawing/2014/main" id="{8A08FE10-7BC0-63D1-A79A-3DF7B9EDCE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57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 IMG_6476">
            <a:extLst>
              <a:ext uri="{FF2B5EF4-FFF2-40B4-BE49-F238E27FC236}">
                <a16:creationId xmlns:a16="http://schemas.microsoft.com/office/drawing/2014/main" id="{17A7A45B-58A1-F877-CA1F-FBEB6CFFBF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66989" y="877253"/>
            <a:ext cx="6835140" cy="512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70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 IMG_6454">
            <a:extLst>
              <a:ext uri="{FF2B5EF4-FFF2-40B4-BE49-F238E27FC236}">
                <a16:creationId xmlns:a16="http://schemas.microsoft.com/office/drawing/2014/main" id="{937A4B9E-0A6C-4030-F2DB-E63ABE425F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67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 IMG_20200523_095320810">
            <a:extLst>
              <a:ext uri="{FF2B5EF4-FFF2-40B4-BE49-F238E27FC236}">
                <a16:creationId xmlns:a16="http://schemas.microsoft.com/office/drawing/2014/main" id="{C22E0A8A-65FE-A258-DD07-43118F4D5B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8318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87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 IMG_20200523_093526058">
            <a:extLst>
              <a:ext uri="{FF2B5EF4-FFF2-40B4-BE49-F238E27FC236}">
                <a16:creationId xmlns:a16="http://schemas.microsoft.com/office/drawing/2014/main" id="{A635CC48-131F-7E66-C34E-3069A3E627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747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39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 IMG_6450">
            <a:extLst>
              <a:ext uri="{FF2B5EF4-FFF2-40B4-BE49-F238E27FC236}">
                <a16:creationId xmlns:a16="http://schemas.microsoft.com/office/drawing/2014/main" id="{B32A867C-09CF-887A-940F-050754F4FB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73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 IMG_6455">
            <a:extLst>
              <a:ext uri="{FF2B5EF4-FFF2-40B4-BE49-F238E27FC236}">
                <a16:creationId xmlns:a16="http://schemas.microsoft.com/office/drawing/2014/main" id="{45377834-1AEC-24AB-28EB-8F1685145E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73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1 IMG_6461">
            <a:extLst>
              <a:ext uri="{FF2B5EF4-FFF2-40B4-BE49-F238E27FC236}">
                <a16:creationId xmlns:a16="http://schemas.microsoft.com/office/drawing/2014/main" id="{8C7E6257-F0A2-07BC-68A3-845F6C91A4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93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 IMG_6464">
            <a:extLst>
              <a:ext uri="{FF2B5EF4-FFF2-40B4-BE49-F238E27FC236}">
                <a16:creationId xmlns:a16="http://schemas.microsoft.com/office/drawing/2014/main" id="{BC86A330-7635-052E-9C65-743C42F2F1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81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 IMG_6468">
            <a:extLst>
              <a:ext uri="{FF2B5EF4-FFF2-40B4-BE49-F238E27FC236}">
                <a16:creationId xmlns:a16="http://schemas.microsoft.com/office/drawing/2014/main" id="{AE9042C8-D0C0-18CD-2E44-DEBFFC4A22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71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 IMG_6473">
            <a:extLst>
              <a:ext uri="{FF2B5EF4-FFF2-40B4-BE49-F238E27FC236}">
                <a16:creationId xmlns:a16="http://schemas.microsoft.com/office/drawing/2014/main" id="{B84D1E82-FA42-97F1-B764-93A0C97411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003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1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1 IMG_5130">
            <a:extLst>
              <a:ext uri="{FF2B5EF4-FFF2-40B4-BE49-F238E27FC236}">
                <a16:creationId xmlns:a16="http://schemas.microsoft.com/office/drawing/2014/main" id="{61305A31-40DC-EB48-FDF1-903338EEE9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82727" y="857250"/>
            <a:ext cx="6858002" cy="514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88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 IMG_6434">
            <a:extLst>
              <a:ext uri="{FF2B5EF4-FFF2-40B4-BE49-F238E27FC236}">
                <a16:creationId xmlns:a16="http://schemas.microsoft.com/office/drawing/2014/main" id="{AFAE1F39-5D07-6FA8-1BDF-E94BF047F3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2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 IMG_6457">
            <a:extLst>
              <a:ext uri="{FF2B5EF4-FFF2-40B4-BE49-F238E27FC236}">
                <a16:creationId xmlns:a16="http://schemas.microsoft.com/office/drawing/2014/main" id="{FF6E2D99-397D-7611-43DF-4915011F8A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607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33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4 IMG_6459">
            <a:extLst>
              <a:ext uri="{FF2B5EF4-FFF2-40B4-BE49-F238E27FC236}">
                <a16:creationId xmlns:a16="http://schemas.microsoft.com/office/drawing/2014/main" id="{3098F3B1-AD32-86C1-2E09-F069AB5CF4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55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5 IMG_6451">
            <a:extLst>
              <a:ext uri="{FF2B5EF4-FFF2-40B4-BE49-F238E27FC236}">
                <a16:creationId xmlns:a16="http://schemas.microsoft.com/office/drawing/2014/main" id="{ED320C34-0639-C2A7-C988-50053718FF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31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6 IMG_6442">
            <a:extLst>
              <a:ext uri="{FF2B5EF4-FFF2-40B4-BE49-F238E27FC236}">
                <a16:creationId xmlns:a16="http://schemas.microsoft.com/office/drawing/2014/main" id="{BCAA9936-B70C-3EC0-F156-3162C39FC3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58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7 IMG_6470">
            <a:extLst>
              <a:ext uri="{FF2B5EF4-FFF2-40B4-BE49-F238E27FC236}">
                <a16:creationId xmlns:a16="http://schemas.microsoft.com/office/drawing/2014/main" id="{7F44EECD-6FAC-B658-DB3A-6B4C44E009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28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 IMG_6456">
            <a:extLst>
              <a:ext uri="{FF2B5EF4-FFF2-40B4-BE49-F238E27FC236}">
                <a16:creationId xmlns:a16="http://schemas.microsoft.com/office/drawing/2014/main" id="{CF423FED-6BDC-3F05-487F-6F3F4F0ACE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36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20</Words>
  <Application>Microsoft Office PowerPoint</Application>
  <PresentationFormat>Widescreen</PresentationFormat>
  <Paragraphs>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 Alexander</dc:creator>
  <cp:lastModifiedBy>KC Alexander</cp:lastModifiedBy>
  <cp:revision>15</cp:revision>
  <dcterms:created xsi:type="dcterms:W3CDTF">2024-02-03T22:21:35Z</dcterms:created>
  <dcterms:modified xsi:type="dcterms:W3CDTF">2024-02-04T21:28:18Z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1765523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